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7" r:id="rId2"/>
    <p:sldId id="260" r:id="rId3"/>
    <p:sldId id="264" r:id="rId4"/>
    <p:sldId id="267" r:id="rId5"/>
    <p:sldId id="265" r:id="rId6"/>
    <p:sldId id="266" r:id="rId7"/>
    <p:sldId id="263" r:id="rId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368F53-031F-40D6-B3C7-3D7DD6BBEF6B}" v="17" dt="2024-04-14T20:00:32.2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6470" autoAdjust="0"/>
  </p:normalViewPr>
  <p:slideViewPr>
    <p:cSldViewPr showGuides="1">
      <p:cViewPr varScale="1">
        <p:scale>
          <a:sx n="95" d="100"/>
          <a:sy n="95" d="100"/>
        </p:scale>
        <p:origin x="1194" y="96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168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 Simonsen" userId="2708a4ebfe7457df" providerId="LiveId" clId="{85368F53-031F-40D6-B3C7-3D7DD6BBEF6B}"/>
    <pc:docChg chg="undo custSel addSld delSld modSld sldOrd">
      <pc:chgData name="Steven Simonsen" userId="2708a4ebfe7457df" providerId="LiveId" clId="{85368F53-031F-40D6-B3C7-3D7DD6BBEF6B}" dt="2024-04-14T20:40:14.833" v="4295" actId="20577"/>
      <pc:docMkLst>
        <pc:docMk/>
      </pc:docMkLst>
      <pc:sldChg chg="modSp mod">
        <pc:chgData name="Steven Simonsen" userId="2708a4ebfe7457df" providerId="LiveId" clId="{85368F53-031F-40D6-B3C7-3D7DD6BBEF6B}" dt="2024-04-14T20:13:27.927" v="4253" actId="20577"/>
        <pc:sldMkLst>
          <pc:docMk/>
          <pc:sldMk cId="3658128150" sldId="257"/>
        </pc:sldMkLst>
        <pc:spChg chg="mod">
          <ac:chgData name="Steven Simonsen" userId="2708a4ebfe7457df" providerId="LiveId" clId="{85368F53-031F-40D6-B3C7-3D7DD6BBEF6B}" dt="2024-04-14T20:13:27.927" v="4253" actId="20577"/>
          <ac:spMkLst>
            <pc:docMk/>
            <pc:sldMk cId="3658128150" sldId="257"/>
            <ac:spMk id="3" creationId="{00000000-0000-0000-0000-000000000000}"/>
          </ac:spMkLst>
        </pc:spChg>
        <pc:spChg chg="mod">
          <ac:chgData name="Steven Simonsen" userId="2708a4ebfe7457df" providerId="LiveId" clId="{85368F53-031F-40D6-B3C7-3D7DD6BBEF6B}" dt="2024-04-14T20:10:53.941" v="4221" actId="20577"/>
          <ac:spMkLst>
            <pc:docMk/>
            <pc:sldMk cId="3658128150" sldId="257"/>
            <ac:spMk id="6" creationId="{8AB40BC3-79C6-746C-B96F-29FDC8744596}"/>
          </ac:spMkLst>
        </pc:spChg>
      </pc:sldChg>
      <pc:sldChg chg="modSp del mod">
        <pc:chgData name="Steven Simonsen" userId="2708a4ebfe7457df" providerId="LiveId" clId="{85368F53-031F-40D6-B3C7-3D7DD6BBEF6B}" dt="2024-04-12T18:07:55.262" v="1834" actId="47"/>
        <pc:sldMkLst>
          <pc:docMk/>
          <pc:sldMk cId="1637310646" sldId="258"/>
        </pc:sldMkLst>
        <pc:spChg chg="mod">
          <ac:chgData name="Steven Simonsen" userId="2708a4ebfe7457df" providerId="LiveId" clId="{85368F53-031F-40D6-B3C7-3D7DD6BBEF6B}" dt="2024-04-12T17:36:37.653" v="130" actId="20577"/>
          <ac:spMkLst>
            <pc:docMk/>
            <pc:sldMk cId="1637310646" sldId="258"/>
            <ac:spMk id="3" creationId="{00000000-0000-0000-0000-000000000000}"/>
          </ac:spMkLst>
        </pc:spChg>
      </pc:sldChg>
      <pc:sldChg chg="modSp del mod">
        <pc:chgData name="Steven Simonsen" userId="2708a4ebfe7457df" providerId="LiveId" clId="{85368F53-031F-40D6-B3C7-3D7DD6BBEF6B}" dt="2024-04-14T19:42:35.770" v="3602" actId="47"/>
        <pc:sldMkLst>
          <pc:docMk/>
          <pc:sldMk cId="2772895749" sldId="259"/>
        </pc:sldMkLst>
        <pc:spChg chg="mod">
          <ac:chgData name="Steven Simonsen" userId="2708a4ebfe7457df" providerId="LiveId" clId="{85368F53-031F-40D6-B3C7-3D7DD6BBEF6B}" dt="2024-04-12T17:37:25.193" v="134" actId="20577"/>
          <ac:spMkLst>
            <pc:docMk/>
            <pc:sldMk cId="2772895749" sldId="259"/>
            <ac:spMk id="2" creationId="{00000000-0000-0000-0000-000000000000}"/>
          </ac:spMkLst>
        </pc:spChg>
        <pc:spChg chg="mod">
          <ac:chgData name="Steven Simonsen" userId="2708a4ebfe7457df" providerId="LiveId" clId="{85368F53-031F-40D6-B3C7-3D7DD6BBEF6B}" dt="2024-04-12T18:07:44.928" v="1833" actId="20577"/>
          <ac:spMkLst>
            <pc:docMk/>
            <pc:sldMk cId="2772895749" sldId="259"/>
            <ac:spMk id="3" creationId="{00000000-0000-0000-0000-000000000000}"/>
          </ac:spMkLst>
        </pc:spChg>
      </pc:sldChg>
      <pc:sldChg chg="addSp delSp modSp mod modClrScheme chgLayout">
        <pc:chgData name="Steven Simonsen" userId="2708a4ebfe7457df" providerId="LiveId" clId="{85368F53-031F-40D6-B3C7-3D7DD6BBEF6B}" dt="2024-04-14T20:36:08.864" v="4259" actId="20577"/>
        <pc:sldMkLst>
          <pc:docMk/>
          <pc:sldMk cId="421519693" sldId="260"/>
        </pc:sldMkLst>
        <pc:spChg chg="mod">
          <ac:chgData name="Steven Simonsen" userId="2708a4ebfe7457df" providerId="LiveId" clId="{85368F53-031F-40D6-B3C7-3D7DD6BBEF6B}" dt="2024-04-12T17:46:54.338" v="818" actId="20577"/>
          <ac:spMkLst>
            <pc:docMk/>
            <pc:sldMk cId="421519693" sldId="260"/>
            <ac:spMk id="2" creationId="{00000000-0000-0000-0000-000000000000}"/>
          </ac:spMkLst>
        </pc:spChg>
        <pc:spChg chg="mod ord">
          <ac:chgData name="Steven Simonsen" userId="2708a4ebfe7457df" providerId="LiveId" clId="{85368F53-031F-40D6-B3C7-3D7DD6BBEF6B}" dt="2024-04-14T20:36:08.864" v="4259" actId="20577"/>
          <ac:spMkLst>
            <pc:docMk/>
            <pc:sldMk cId="421519693" sldId="260"/>
            <ac:spMk id="3" creationId="{00000000-0000-0000-0000-000000000000}"/>
          </ac:spMkLst>
        </pc:spChg>
        <pc:spChg chg="add">
          <ac:chgData name="Steven Simonsen" userId="2708a4ebfe7457df" providerId="LiveId" clId="{85368F53-031F-40D6-B3C7-3D7DD6BBEF6B}" dt="2024-04-14T18:58:24.957" v="3083"/>
          <ac:spMkLst>
            <pc:docMk/>
            <pc:sldMk cId="421519693" sldId="260"/>
            <ac:spMk id="4" creationId="{AFB1B0BB-6815-B329-0B5B-74F079FBFF0F}"/>
          </ac:spMkLst>
        </pc:spChg>
        <pc:spChg chg="add">
          <ac:chgData name="Steven Simonsen" userId="2708a4ebfe7457df" providerId="LiveId" clId="{85368F53-031F-40D6-B3C7-3D7DD6BBEF6B}" dt="2024-04-12T17:42:07.438" v="426"/>
          <ac:spMkLst>
            <pc:docMk/>
            <pc:sldMk cId="421519693" sldId="260"/>
            <ac:spMk id="4" creationId="{DBF0C4DF-3385-B567-21E5-EE5FC9C41C26}"/>
          </ac:spMkLst>
        </pc:spChg>
        <pc:picChg chg="del mod">
          <ac:chgData name="Steven Simonsen" userId="2708a4ebfe7457df" providerId="LiveId" clId="{85368F53-031F-40D6-B3C7-3D7DD6BBEF6B}" dt="2024-04-12T17:43:18.209" v="444" actId="478"/>
          <ac:picMkLst>
            <pc:docMk/>
            <pc:sldMk cId="421519693" sldId="260"/>
            <ac:picMk id="5" creationId="{83C05D44-40E0-AF5C-C6D3-1635955FB1F9}"/>
          </ac:picMkLst>
        </pc:picChg>
        <pc:picChg chg="mod ord">
          <ac:chgData name="Steven Simonsen" userId="2708a4ebfe7457df" providerId="LiveId" clId="{85368F53-031F-40D6-B3C7-3D7DD6BBEF6B}" dt="2024-04-14T18:59:12.538" v="3099" actId="14100"/>
          <ac:picMkLst>
            <pc:docMk/>
            <pc:sldMk cId="421519693" sldId="260"/>
            <ac:picMk id="6" creationId="{F048BCC6-F9C8-809F-99AC-8E70827A5ED9}"/>
          </ac:picMkLst>
        </pc:picChg>
        <pc:picChg chg="add del mod">
          <ac:chgData name="Steven Simonsen" userId="2708a4ebfe7457df" providerId="LiveId" clId="{85368F53-031F-40D6-B3C7-3D7DD6BBEF6B}" dt="2024-04-14T18:59:11.402" v="3097" actId="22"/>
          <ac:picMkLst>
            <pc:docMk/>
            <pc:sldMk cId="421519693" sldId="260"/>
            <ac:picMk id="7" creationId="{C5A6A9B1-E24A-F79B-0066-F0AEF29C07FD}"/>
          </ac:picMkLst>
        </pc:picChg>
      </pc:sldChg>
      <pc:sldChg chg="modSp del mod modClrScheme chgLayout">
        <pc:chgData name="Steven Simonsen" userId="2708a4ebfe7457df" providerId="LiveId" clId="{85368F53-031F-40D6-B3C7-3D7DD6BBEF6B}" dt="2024-04-12T17:49:06.546" v="831" actId="47"/>
        <pc:sldMkLst>
          <pc:docMk/>
          <pc:sldMk cId="3388139804" sldId="261"/>
        </pc:sldMkLst>
        <pc:spChg chg="mod">
          <ac:chgData name="Steven Simonsen" userId="2708a4ebfe7457df" providerId="LiveId" clId="{85368F53-031F-40D6-B3C7-3D7DD6BBEF6B}" dt="2024-04-12T17:48:19.858" v="824" actId="26606"/>
          <ac:spMkLst>
            <pc:docMk/>
            <pc:sldMk cId="3388139804" sldId="261"/>
            <ac:spMk id="2" creationId="{00000000-0000-0000-0000-000000000000}"/>
          </ac:spMkLst>
        </pc:spChg>
        <pc:spChg chg="mod ord">
          <ac:chgData name="Steven Simonsen" userId="2708a4ebfe7457df" providerId="LiveId" clId="{85368F53-031F-40D6-B3C7-3D7DD6BBEF6B}" dt="2024-04-12T17:48:19.858" v="824" actId="26606"/>
          <ac:spMkLst>
            <pc:docMk/>
            <pc:sldMk cId="3388139804" sldId="261"/>
            <ac:spMk id="3" creationId="{00000000-0000-0000-0000-000000000000}"/>
          </ac:spMkLst>
        </pc:spChg>
        <pc:picChg chg="mod">
          <ac:chgData name="Steven Simonsen" userId="2708a4ebfe7457df" providerId="LiveId" clId="{85368F53-031F-40D6-B3C7-3D7DD6BBEF6B}" dt="2024-04-12T17:48:19.858" v="824" actId="26606"/>
          <ac:picMkLst>
            <pc:docMk/>
            <pc:sldMk cId="3388139804" sldId="261"/>
            <ac:picMk id="4" creationId="{B5082D62-C56A-C529-A839-8FD63A6599C3}"/>
          </ac:picMkLst>
        </pc:picChg>
      </pc:sldChg>
      <pc:sldChg chg="modSp del mod">
        <pc:chgData name="Steven Simonsen" userId="2708a4ebfe7457df" providerId="LiveId" clId="{85368F53-031F-40D6-B3C7-3D7DD6BBEF6B}" dt="2024-04-12T18:04:55.882" v="1800" actId="47"/>
        <pc:sldMkLst>
          <pc:docMk/>
          <pc:sldMk cId="1173429218" sldId="262"/>
        </pc:sldMkLst>
        <pc:spChg chg="mod">
          <ac:chgData name="Steven Simonsen" userId="2708a4ebfe7457df" providerId="LiveId" clId="{85368F53-031F-40D6-B3C7-3D7DD6BBEF6B}" dt="2024-04-12T18:04:38.406" v="1760" actId="5793"/>
          <ac:spMkLst>
            <pc:docMk/>
            <pc:sldMk cId="1173429218" sldId="262"/>
            <ac:spMk id="2" creationId="{00000000-0000-0000-0000-000000000000}"/>
          </ac:spMkLst>
        </pc:spChg>
      </pc:sldChg>
      <pc:sldChg chg="modSp mod">
        <pc:chgData name="Steven Simonsen" userId="2708a4ebfe7457df" providerId="LiveId" clId="{85368F53-031F-40D6-B3C7-3D7DD6BBEF6B}" dt="2024-04-14T20:40:14.833" v="4295" actId="20577"/>
        <pc:sldMkLst>
          <pc:docMk/>
          <pc:sldMk cId="4259246236" sldId="263"/>
        </pc:sldMkLst>
        <pc:spChg chg="mod">
          <ac:chgData name="Steven Simonsen" userId="2708a4ebfe7457df" providerId="LiveId" clId="{85368F53-031F-40D6-B3C7-3D7DD6BBEF6B}" dt="2024-04-12T18:05:03.268" v="1808" actId="20577"/>
          <ac:spMkLst>
            <pc:docMk/>
            <pc:sldMk cId="4259246236" sldId="263"/>
            <ac:spMk id="2" creationId="{00000000-0000-0000-0000-000000000000}"/>
          </ac:spMkLst>
        </pc:spChg>
        <pc:spChg chg="mod">
          <ac:chgData name="Steven Simonsen" userId="2708a4ebfe7457df" providerId="LiveId" clId="{85368F53-031F-40D6-B3C7-3D7DD6BBEF6B}" dt="2024-04-14T20:40:14.833" v="4295" actId="20577"/>
          <ac:spMkLst>
            <pc:docMk/>
            <pc:sldMk cId="4259246236" sldId="263"/>
            <ac:spMk id="3" creationId="{00000000-0000-0000-0000-000000000000}"/>
          </ac:spMkLst>
        </pc:spChg>
      </pc:sldChg>
      <pc:sldChg chg="addSp delSp modSp add mod">
        <pc:chgData name="Steven Simonsen" userId="2708a4ebfe7457df" providerId="LiveId" clId="{85368F53-031F-40D6-B3C7-3D7DD6BBEF6B}" dt="2024-04-14T20:37:03.460" v="4292" actId="20577"/>
        <pc:sldMkLst>
          <pc:docMk/>
          <pc:sldMk cId="1464743524" sldId="264"/>
        </pc:sldMkLst>
        <pc:spChg chg="mod">
          <ac:chgData name="Steven Simonsen" userId="2708a4ebfe7457df" providerId="LiveId" clId="{85368F53-031F-40D6-B3C7-3D7DD6BBEF6B}" dt="2024-04-12T17:49:29.211" v="869" actId="1035"/>
          <ac:spMkLst>
            <pc:docMk/>
            <pc:sldMk cId="1464743524" sldId="264"/>
            <ac:spMk id="2" creationId="{00000000-0000-0000-0000-000000000000}"/>
          </ac:spMkLst>
        </pc:spChg>
        <pc:spChg chg="mod">
          <ac:chgData name="Steven Simonsen" userId="2708a4ebfe7457df" providerId="LiveId" clId="{85368F53-031F-40D6-B3C7-3D7DD6BBEF6B}" dt="2024-04-14T20:37:03.460" v="4292" actId="20577"/>
          <ac:spMkLst>
            <pc:docMk/>
            <pc:sldMk cId="1464743524" sldId="264"/>
            <ac:spMk id="3" creationId="{00000000-0000-0000-0000-000000000000}"/>
          </ac:spMkLst>
        </pc:spChg>
        <pc:spChg chg="add">
          <ac:chgData name="Steven Simonsen" userId="2708a4ebfe7457df" providerId="LiveId" clId="{85368F53-031F-40D6-B3C7-3D7DD6BBEF6B}" dt="2024-04-12T17:48:40.411" v="827"/>
          <ac:spMkLst>
            <pc:docMk/>
            <pc:sldMk cId="1464743524" sldId="264"/>
            <ac:spMk id="4" creationId="{35E5C9D9-0924-AF2D-45C0-7F3C908E3DA3}"/>
          </ac:spMkLst>
        </pc:spChg>
        <pc:picChg chg="mod">
          <ac:chgData name="Steven Simonsen" userId="2708a4ebfe7457df" providerId="LiveId" clId="{85368F53-031F-40D6-B3C7-3D7DD6BBEF6B}" dt="2024-04-14T19:31:12.851" v="3557" actId="1076"/>
          <ac:picMkLst>
            <pc:docMk/>
            <pc:sldMk cId="1464743524" sldId="264"/>
            <ac:picMk id="4" creationId="{8D576E67-C83B-5947-A8A7-6519D29C5CC0}"/>
          </ac:picMkLst>
        </pc:picChg>
        <pc:picChg chg="del mod">
          <ac:chgData name="Steven Simonsen" userId="2708a4ebfe7457df" providerId="LiveId" clId="{85368F53-031F-40D6-B3C7-3D7DD6BBEF6B}" dt="2024-04-14T19:30:50.887" v="3552" actId="478"/>
          <ac:picMkLst>
            <pc:docMk/>
            <pc:sldMk cId="1464743524" sldId="264"/>
            <ac:picMk id="5" creationId="{785F308E-DDF7-D11C-3571-CEF2B6C84B32}"/>
          </ac:picMkLst>
        </pc:picChg>
        <pc:picChg chg="del">
          <ac:chgData name="Steven Simonsen" userId="2708a4ebfe7457df" providerId="LiveId" clId="{85368F53-031F-40D6-B3C7-3D7DD6BBEF6B}" dt="2024-04-12T17:48:36.597" v="826" actId="478"/>
          <ac:picMkLst>
            <pc:docMk/>
            <pc:sldMk cId="1464743524" sldId="264"/>
            <ac:picMk id="6" creationId="{F048BCC6-F9C8-809F-99AC-8E70827A5ED9}"/>
          </ac:picMkLst>
        </pc:picChg>
      </pc:sldChg>
      <pc:sldChg chg="delSp modSp add mod">
        <pc:chgData name="Steven Simonsen" userId="2708a4ebfe7457df" providerId="LiveId" clId="{85368F53-031F-40D6-B3C7-3D7DD6BBEF6B}" dt="2024-04-14T20:08:35.625" v="4161" actId="20577"/>
        <pc:sldMkLst>
          <pc:docMk/>
          <pc:sldMk cId="4293024024" sldId="265"/>
        </pc:sldMkLst>
        <pc:spChg chg="mod">
          <ac:chgData name="Steven Simonsen" userId="2708a4ebfe7457df" providerId="LiveId" clId="{85368F53-031F-40D6-B3C7-3D7DD6BBEF6B}" dt="2024-04-12T17:59:53.693" v="1388" actId="20577"/>
          <ac:spMkLst>
            <pc:docMk/>
            <pc:sldMk cId="4293024024" sldId="265"/>
            <ac:spMk id="2" creationId="{00000000-0000-0000-0000-000000000000}"/>
          </ac:spMkLst>
        </pc:spChg>
        <pc:spChg chg="mod">
          <ac:chgData name="Steven Simonsen" userId="2708a4ebfe7457df" providerId="LiveId" clId="{85368F53-031F-40D6-B3C7-3D7DD6BBEF6B}" dt="2024-04-14T20:08:35.625" v="4161" actId="20577"/>
          <ac:spMkLst>
            <pc:docMk/>
            <pc:sldMk cId="4293024024" sldId="265"/>
            <ac:spMk id="3" creationId="{00000000-0000-0000-0000-000000000000}"/>
          </ac:spMkLst>
        </pc:spChg>
        <pc:picChg chg="del mod">
          <ac:chgData name="Steven Simonsen" userId="2708a4ebfe7457df" providerId="LiveId" clId="{85368F53-031F-40D6-B3C7-3D7DD6BBEF6B}" dt="2024-04-14T19:34:51.593" v="3566" actId="478"/>
          <ac:picMkLst>
            <pc:docMk/>
            <pc:sldMk cId="4293024024" sldId="265"/>
            <ac:picMk id="4" creationId="{B89B0B8C-EC56-F795-7E1C-57361D7C9E9D}"/>
          </ac:picMkLst>
        </pc:picChg>
        <pc:picChg chg="del">
          <ac:chgData name="Steven Simonsen" userId="2708a4ebfe7457df" providerId="LiveId" clId="{85368F53-031F-40D6-B3C7-3D7DD6BBEF6B}" dt="2024-04-12T18:00:24.815" v="1389" actId="478"/>
          <ac:picMkLst>
            <pc:docMk/>
            <pc:sldMk cId="4293024024" sldId="265"/>
            <ac:picMk id="5" creationId="{785F308E-DDF7-D11C-3571-CEF2B6C84B32}"/>
          </ac:picMkLst>
        </pc:picChg>
        <pc:picChg chg="mod">
          <ac:chgData name="Steven Simonsen" userId="2708a4ebfe7457df" providerId="LiveId" clId="{85368F53-031F-40D6-B3C7-3D7DD6BBEF6B}" dt="2024-04-14T19:35:07.804" v="3570" actId="1076"/>
          <ac:picMkLst>
            <pc:docMk/>
            <pc:sldMk cId="4293024024" sldId="265"/>
            <ac:picMk id="5" creationId="{C045CF61-39FE-7555-2738-B9965E808377}"/>
          </ac:picMkLst>
        </pc:picChg>
      </pc:sldChg>
      <pc:sldChg chg="addSp delSp modSp add mod">
        <pc:chgData name="Steven Simonsen" userId="2708a4ebfe7457df" providerId="LiveId" clId="{85368F53-031F-40D6-B3C7-3D7DD6BBEF6B}" dt="2024-04-14T20:09:30.456" v="4162" actId="20577"/>
        <pc:sldMkLst>
          <pc:docMk/>
          <pc:sldMk cId="1429890625" sldId="266"/>
        </pc:sldMkLst>
        <pc:spChg chg="mod">
          <ac:chgData name="Steven Simonsen" userId="2708a4ebfe7457df" providerId="LiveId" clId="{85368F53-031F-40D6-B3C7-3D7DD6BBEF6B}" dt="2024-04-12T18:04:51.720" v="1799" actId="20577"/>
          <ac:spMkLst>
            <pc:docMk/>
            <pc:sldMk cId="1429890625" sldId="266"/>
            <ac:spMk id="2" creationId="{00000000-0000-0000-0000-000000000000}"/>
          </ac:spMkLst>
        </pc:spChg>
        <pc:spChg chg="mod">
          <ac:chgData name="Steven Simonsen" userId="2708a4ebfe7457df" providerId="LiveId" clId="{85368F53-031F-40D6-B3C7-3D7DD6BBEF6B}" dt="2024-04-14T20:09:30.456" v="4162" actId="20577"/>
          <ac:spMkLst>
            <pc:docMk/>
            <pc:sldMk cId="1429890625" sldId="266"/>
            <ac:spMk id="3" creationId="{00000000-0000-0000-0000-000000000000}"/>
          </ac:spMkLst>
        </pc:spChg>
        <pc:spChg chg="add">
          <ac:chgData name="Steven Simonsen" userId="2708a4ebfe7457df" providerId="LiveId" clId="{85368F53-031F-40D6-B3C7-3D7DD6BBEF6B}" dt="2024-04-14T18:41:55.462" v="1836"/>
          <ac:spMkLst>
            <pc:docMk/>
            <pc:sldMk cId="1429890625" sldId="266"/>
            <ac:spMk id="5" creationId="{F43E76CA-42ED-FA62-A2EA-107D6C4E1FFB}"/>
          </ac:spMkLst>
        </pc:spChg>
        <pc:picChg chg="del">
          <ac:chgData name="Steven Simonsen" userId="2708a4ebfe7457df" providerId="LiveId" clId="{85368F53-031F-40D6-B3C7-3D7DD6BBEF6B}" dt="2024-04-14T18:41:54.098" v="1835" actId="478"/>
          <ac:picMkLst>
            <pc:docMk/>
            <pc:sldMk cId="1429890625" sldId="266"/>
            <ac:picMk id="4" creationId="{B89B0B8C-EC56-F795-7E1C-57361D7C9E9D}"/>
          </ac:picMkLst>
        </pc:picChg>
        <pc:picChg chg="mod">
          <ac:chgData name="Steven Simonsen" userId="2708a4ebfe7457df" providerId="LiveId" clId="{85368F53-031F-40D6-B3C7-3D7DD6BBEF6B}" dt="2024-04-14T18:42:03.628" v="1837" actId="1076"/>
          <ac:picMkLst>
            <pc:docMk/>
            <pc:sldMk cId="1429890625" sldId="266"/>
            <ac:picMk id="6" creationId="{BD7BB76D-3A5E-17E6-52CF-45FCC4A1B4D1}"/>
          </ac:picMkLst>
        </pc:picChg>
      </pc:sldChg>
      <pc:sldChg chg="delSp modSp add mod ord">
        <pc:chgData name="Steven Simonsen" userId="2708a4ebfe7457df" providerId="LiveId" clId="{85368F53-031F-40D6-B3C7-3D7DD6BBEF6B}" dt="2024-04-14T20:11:20.523" v="4225" actId="5793"/>
        <pc:sldMkLst>
          <pc:docMk/>
          <pc:sldMk cId="4193205503" sldId="267"/>
        </pc:sldMkLst>
        <pc:spChg chg="mod">
          <ac:chgData name="Steven Simonsen" userId="2708a4ebfe7457df" providerId="LiveId" clId="{85368F53-031F-40D6-B3C7-3D7DD6BBEF6B}" dt="2024-04-14T19:44:27.587" v="3673" actId="20577"/>
          <ac:spMkLst>
            <pc:docMk/>
            <pc:sldMk cId="4193205503" sldId="267"/>
            <ac:spMk id="2" creationId="{00000000-0000-0000-0000-000000000000}"/>
          </ac:spMkLst>
        </pc:spChg>
        <pc:spChg chg="mod">
          <ac:chgData name="Steven Simonsen" userId="2708a4ebfe7457df" providerId="LiveId" clId="{85368F53-031F-40D6-B3C7-3D7DD6BBEF6B}" dt="2024-04-14T20:11:20.523" v="4225" actId="5793"/>
          <ac:spMkLst>
            <pc:docMk/>
            <pc:sldMk cId="4193205503" sldId="267"/>
            <ac:spMk id="3" creationId="{00000000-0000-0000-0000-000000000000}"/>
          </ac:spMkLst>
        </pc:spChg>
        <pc:picChg chg="mod">
          <ac:chgData name="Steven Simonsen" userId="2708a4ebfe7457df" providerId="LiveId" clId="{85368F53-031F-40D6-B3C7-3D7DD6BBEF6B}" dt="2024-04-14T20:00:37.902" v="3679" actId="1076"/>
          <ac:picMkLst>
            <pc:docMk/>
            <pc:sldMk cId="4193205503" sldId="267"/>
            <ac:picMk id="4" creationId="{9785CCC0-3236-7E82-1D65-F1B62582F967}"/>
          </ac:picMkLst>
        </pc:picChg>
        <pc:picChg chg="del">
          <ac:chgData name="Steven Simonsen" userId="2708a4ebfe7457df" providerId="LiveId" clId="{85368F53-031F-40D6-B3C7-3D7DD6BBEF6B}" dt="2024-04-14T19:44:36.998" v="3674" actId="478"/>
          <ac:picMkLst>
            <pc:docMk/>
            <pc:sldMk cId="4193205503" sldId="267"/>
            <ac:picMk id="6" creationId="{BD7BB76D-3A5E-17E6-52CF-45FCC4A1B4D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en-US"/>
              <a:t>4/14/2024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en-US"/>
              <a:t>4/14/2024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/>
          <a:lstStyle/>
          <a:p>
            <a:fld id="{3E0FA9E5-6744-4841-888F-9E7CC0C2B7EC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47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43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anchor="b">
            <a:normAutofit/>
          </a:bodyPr>
          <a:lstStyle>
            <a:lvl1pPr algn="l">
              <a:defRPr sz="5400" b="1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6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50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5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30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26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rmAutofit/>
          </a:bodyPr>
          <a:lstStyle>
            <a:lvl1pPr algn="l">
              <a:defRPr sz="36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4/14/2024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Autofit/>
          </a:bodyPr>
          <a:lstStyle>
            <a:lvl1pPr algn="l">
              <a:defRPr sz="36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285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3E0FA9E5-6744-4841-888F-9E7CC0C2B7EC}" type="datetimeFigureOut">
              <a:rPr lang="en-US" smtClean="0"/>
              <a:pPr/>
              <a:t>4/14/2024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67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23444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Bringing Data Science to Life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Recommendations to put data science into practice</a:t>
            </a:r>
          </a:p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AB40BC3-79C6-746C-B96F-29FDC8744596}"/>
              </a:ext>
            </a:extLst>
          </p:cNvPr>
          <p:cNvSpPr txBox="1">
            <a:spLocks/>
          </p:cNvSpPr>
          <p:nvPr/>
        </p:nvSpPr>
        <p:spPr>
          <a:xfrm>
            <a:off x="1065211" y="4343400"/>
            <a:ext cx="5029201" cy="1397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Steven Simonsen	4/14/2024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12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8686801" cy="1066800"/>
          </a:xfrm>
        </p:spPr>
        <p:txBody>
          <a:bodyPr anchor="b">
            <a:normAutofit/>
          </a:bodyPr>
          <a:lstStyle/>
          <a:p>
            <a:r>
              <a:rPr lang="en-US" dirty="0"/>
              <a:t>Data Science Salaries – Mean or Median?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3212" y="1828800"/>
            <a:ext cx="4251960" cy="419100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There are significant outliers on the high side of data science salaries</a:t>
            </a:r>
          </a:p>
          <a:p>
            <a:r>
              <a:rPr lang="en-US" dirty="0"/>
              <a:t>This tells us that the median (the middle of the data), as opposed to mean (average), better represents the data</a:t>
            </a:r>
          </a:p>
          <a:p>
            <a:r>
              <a:rPr lang="en-US" dirty="0"/>
              <a:t>Will use median to discuss analysis on future slides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48BCC6-F9C8-809F-99AC-8E70827A5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030" y="1981200"/>
            <a:ext cx="6917578" cy="4191000"/>
          </a:xfrm>
          <a:prstGeom prst="rect">
            <a:avLst/>
          </a:prstGeom>
          <a:noFill/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421519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228600"/>
            <a:ext cx="8686801" cy="1066800"/>
          </a:xfrm>
        </p:spPr>
        <p:txBody>
          <a:bodyPr anchor="b">
            <a:normAutofit/>
          </a:bodyPr>
          <a:lstStyle/>
          <a:p>
            <a:r>
              <a:rPr lang="en-US" dirty="0"/>
              <a:t>Salary By Experience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3212" y="1828800"/>
            <a:ext cx="4251960" cy="419100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Median salary generally increases with experience based on the data</a:t>
            </a:r>
          </a:p>
          <a:p>
            <a:r>
              <a:rPr lang="en-US" dirty="0"/>
              <a:t>However, the gap between levels is closing slightly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76E67-C83B-5947-A8A7-6519D29C5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012" y="1656182"/>
            <a:ext cx="7249094" cy="436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743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228600"/>
            <a:ext cx="8686801" cy="1066800"/>
          </a:xfrm>
        </p:spPr>
        <p:txBody>
          <a:bodyPr anchor="b">
            <a:normAutofit/>
          </a:bodyPr>
          <a:lstStyle/>
          <a:p>
            <a:r>
              <a:rPr lang="en-US" dirty="0"/>
              <a:t>A Closer Look at Senior Level Salaries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3212" y="1828800"/>
            <a:ext cx="4251960" cy="419100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In 2022, the summary statistics break down as follows:</a:t>
            </a:r>
          </a:p>
          <a:p>
            <a:pPr lvl="1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QT=$100,000</a:t>
            </a:r>
          </a:p>
          <a:p>
            <a:pPr lvl="1"/>
            <a:r>
              <a:rPr lang="en-US" dirty="0"/>
              <a:t>Median=$138,600</a:t>
            </a:r>
          </a:p>
          <a:p>
            <a:pPr lvl="1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QT=$170,000</a:t>
            </a:r>
          </a:p>
          <a:p>
            <a:pPr lvl="1"/>
            <a:endParaRPr lang="en-US" dirty="0"/>
          </a:p>
          <a:p>
            <a:r>
              <a:rPr lang="en-US" dirty="0"/>
              <a:t>Again, there are some outliers on the upper side of salary, as indicated by the dots above the graphs.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85CCC0-3236-7E82-1D65-F1B62582F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4670" y="1805396"/>
            <a:ext cx="6985909" cy="420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205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228600"/>
            <a:ext cx="8686801" cy="1066800"/>
          </a:xfrm>
        </p:spPr>
        <p:txBody>
          <a:bodyPr anchor="b">
            <a:normAutofit/>
          </a:bodyPr>
          <a:lstStyle/>
          <a:p>
            <a:r>
              <a:rPr lang="en-US" dirty="0"/>
              <a:t>General Industry Experience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3212" y="1828800"/>
            <a:ext cx="4251960" cy="419100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More available candidates in Mid and Senior Level</a:t>
            </a:r>
          </a:p>
          <a:p>
            <a:r>
              <a:rPr lang="en-US" dirty="0"/>
              <a:t>It would therefore be easier to find Mid and Senior Level candidates, as opposed to Executive or Entry Level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45CF61-39FE-7555-2738-B9965E808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012" y="1600200"/>
            <a:ext cx="685750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02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228600"/>
            <a:ext cx="8686801" cy="1066800"/>
          </a:xfrm>
        </p:spPr>
        <p:txBody>
          <a:bodyPr anchor="b">
            <a:normAutofit/>
          </a:bodyPr>
          <a:lstStyle/>
          <a:p>
            <a:r>
              <a:rPr lang="en-US" dirty="0"/>
              <a:t>What About International Candidates?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3212" y="1828800"/>
            <a:ext cx="4251960" cy="4191000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Green means a low median salary in USD, yellow means moderate, and red means high.</a:t>
            </a:r>
          </a:p>
          <a:p>
            <a:r>
              <a:rPr lang="en-US" dirty="0"/>
              <a:t>The $ Multiplier indicates the value of the country’s currency in relation to USD. </a:t>
            </a:r>
          </a:p>
          <a:p>
            <a:pPr lvl="1"/>
            <a:r>
              <a:rPr lang="en-US" dirty="0"/>
              <a:t>Ex: 0.25 means the country’s currency is worth $0.25 on the dollar</a:t>
            </a:r>
          </a:p>
          <a:p>
            <a:r>
              <a:rPr lang="en-US" dirty="0"/>
              <a:t>Notice the large candidate pool with low median salaries and a low $ Multiplier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7BB76D-3A5E-17E6-52CF-45FCC4A1B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812" y="1324562"/>
            <a:ext cx="6866667" cy="46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89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Recommendation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Although it may be tempting to hire internationally for budgeting, there are drawbacks</a:t>
            </a:r>
          </a:p>
          <a:p>
            <a:pPr lvl="1"/>
            <a:r>
              <a:rPr lang="en-US" dirty="0"/>
              <a:t>Working across time zones can lead to long hours, there can be language barriers, and a low $ Multiplier can </a:t>
            </a:r>
            <a:r>
              <a:rPr lang="en-US" i="1" dirty="0"/>
              <a:t>potentially </a:t>
            </a:r>
            <a:r>
              <a:rPr lang="en-US" dirty="0"/>
              <a:t>indicate an unstable economy in foreign countries</a:t>
            </a:r>
          </a:p>
          <a:p>
            <a:r>
              <a:rPr lang="en-US" b="1" dirty="0"/>
              <a:t>Overall Recommendation: Hire a US based Senior Level Data Scientist and pay them between $138,600 and $170,000.</a:t>
            </a:r>
          </a:p>
          <a:p>
            <a:pPr lvl="1"/>
            <a:r>
              <a:rPr lang="en-US" dirty="0"/>
              <a:t>Median salary for Senior Level is $138,600, which I recommend being the low end of the salary range</a:t>
            </a:r>
          </a:p>
          <a:p>
            <a:pPr lvl="1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Quartile for Senior Level is $170,000, which I recommend being the upper end of the salary range</a:t>
            </a:r>
          </a:p>
          <a:p>
            <a:pPr lvl="1"/>
            <a:r>
              <a:rPr lang="en-US" dirty="0"/>
              <a:t>There are more senior level data scientists than any other level, which should increase the number of qualified candidates</a:t>
            </a:r>
          </a:p>
        </p:txBody>
      </p:sp>
    </p:spTree>
    <p:extLst>
      <p:ext uri="{BB962C8B-B14F-4D97-AF65-F5344CB8AC3E}">
        <p14:creationId xmlns:p14="http://schemas.microsoft.com/office/powerpoint/2010/main" val="425924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usiness strategy presentation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usiness strategy presentation.potx" id="{A5F13A6F-AB02-4A73-816C-34C20B6AA795}" vid="{DE7FCDCE-56F1-4731-A067-3AC58DCA2BCA}"/>
    </a:ext>
  </a:extLst>
</a:theme>
</file>

<file path=ppt/theme/theme2.xml><?xml version="1.0" encoding="utf-8"?>
<a:theme xmlns:a="http://schemas.openxmlformats.org/drawingml/2006/main" name="Office Them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strategy slides</Template>
  <TotalTime>192</TotalTime>
  <Words>368</Words>
  <Application>Microsoft Office PowerPoint</Application>
  <PresentationFormat>Custom</PresentationFormat>
  <Paragraphs>38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Palatino Linotype</vt:lpstr>
      <vt:lpstr>Business strategy presentation</vt:lpstr>
      <vt:lpstr>Bringing Data Science to Life</vt:lpstr>
      <vt:lpstr>Data Science Salaries – Mean or Median?</vt:lpstr>
      <vt:lpstr>Salary By Experience Level</vt:lpstr>
      <vt:lpstr>A Closer Look at Senior Level Salaries</vt:lpstr>
      <vt:lpstr>General Industry Experience</vt:lpstr>
      <vt:lpstr>What About International Candidates?</vt:lpstr>
      <vt:lpstr>Overall Recommendation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Bringing Data Science to Life</dc:title>
  <dc:creator>Steven Simonsen</dc:creator>
  <cp:lastModifiedBy>Steven Simonsen</cp:lastModifiedBy>
  <cp:revision>1</cp:revision>
  <dcterms:created xsi:type="dcterms:W3CDTF">2024-04-12T17:29:58Z</dcterms:created>
  <dcterms:modified xsi:type="dcterms:W3CDTF">2024-04-14T20:40:23Z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